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主要介绍了哈尔滨的冰雪节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人们如何收集冰块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以及冰雕艺术家如何使用冰块和工具创作出令人惊叹的冰雕作品。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20" y="980728"/>
            <a:ext cx="10576972" cy="1323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Dec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had an ice-collecting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got together on the Songhuajiang River and picked up the first ice cubes of the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cut the ice into big cubes 40 to 50 cm thick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festival is a symbol of the city’s ice and snow season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cubes from the Songhuajiang River are clear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Later,sculptors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雕塑师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change the ice cubes into many amazing ice sculptures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“Ice is the body of a sculpture,and light is its soul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Su Shi,an ice sculptor in Harbin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 are important for making an ice sculpture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Chainsaws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die grinders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what people often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Sculptors use them to make holes and carve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corners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熨斗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also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sculptors make small parts like a rabbit’s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irons to melt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bottom of the ear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 can stick onto the 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find some amazing ice sculptures at Harbin Ice and Snow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slide and Ferris wheel there will make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hard for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sculptures brighten the long cold months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people do during the ice-collecting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to swim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Songhuajiang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ice cubes from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Songhuajiang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symbol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Songhuajiang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ice sculptures near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Songhuajiang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got together on the Songhuajiang River and picked up the first ice cubes of the year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可知，人们在冰雪节期间从松花江中获取冰块。故选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0161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Su Shi’s idea about using light in sculptures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be as clear as 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less important than 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sculptures come to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the sculptures bright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Ice is the body of a sculpture, and light is its soul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 said Su Shi, an ice sculptor in Harbin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可知，他认为光是雕塑的灵魂，让雕塑栩栩如生。故选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35112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Paragraphs 4 and 5 mainly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use to make sculptures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cut ice cubes into small pieces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use tools to get ice from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hard to make small parts of an animal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640" y="891468"/>
            <a:ext cx="3283502" cy="344105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“Chainsaws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and die grinders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are what people often use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Sculptors use them to make holes and carve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small corners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“Irons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熨斗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are also very useful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可知，这两段主要讲述了制作冰雕时使用的工具，如电锯、电磨和熨斗。故选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39949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last paragraph,the writer wants us to know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ice sculptures in winter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usually takes a day to make an ice slide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fun to visit Harbin Ice and Snow 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can enjoy ice sculptures all year long in Harbin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find some amazing ice sculptures at Harbin Ice and Snow World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the ice slide and Ferris wheel there will make your 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brighten the long cold months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可知，作者想要表达的是参观哈尔滨冰雪大世界是非常有趣的。故选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2799</Words>
  <Application>WPS 演示</Application>
  <PresentationFormat>自定义</PresentationFormat>
  <Paragraphs>54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42BACD70597F42BF99988A6A9C4EAA77_12</vt:lpwstr>
  </property>
</Properties>
</file>